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84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84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ZoneTexte 13"/>
          <p:cNvSpPr/>
          <p:nvPr/>
        </p:nvSpPr>
        <p:spPr>
          <a:xfrm>
            <a:off x="2063880" y="3009960"/>
            <a:ext cx="501588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soustrais 9, 19, 29, 39 à un nombre.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multiplie par 100, 200, 300, 400...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3" name="ZoneTexte 62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8 523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29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44" name="ZoneTexte 63"/>
          <p:cNvSpPr/>
          <p:nvPr/>
        </p:nvSpPr>
        <p:spPr>
          <a:xfrm>
            <a:off x="446040" y="2544840"/>
            <a:ext cx="3448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8 523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45" name="Groupe 46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346" name="Connecteur droit 87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47" name="Connecteur droit 88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48" name="Groupe 47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349" name="Connecteur droit 89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50" name="Connecteur droit 90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51" name="ZoneTexte 64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8 493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52" name="Groupe 48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353" name="Connecteur droit 91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54" name="Connecteur droit 92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55" name="ZoneTexte 65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8 494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56" name="ZoneTexte 67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57" name="Groupe 49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358" name="Connecteur droit 93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59" name="Connecteur droit 94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60" name="Groupe 50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361" name="Connecteur droit 95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62" name="Connecteur droit 96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63" name="ZoneTexte 68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48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64" name="Groupe 51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365" name="Connecteur droit 97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66" name="Connecteur droit 98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67" name="ZoneTexte 69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4 800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68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69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70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71" name="ZoneTexte 70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600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7" dur="indefinite" restart="never" nodeType="tmRoot">
          <p:childTnLst>
            <p:seq>
              <p:cTn id="458" dur="indefinite" nodeType="mainSeq">
                <p:childTnLst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3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4" fill="hold">
                      <p:stCondLst>
                        <p:cond delay="indefinite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3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8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3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4" fill="hold">
                      <p:stCondLst>
                        <p:cond delay="indefinite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8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3" dur="2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8" dur="2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>
                      <p:stCondLst>
                        <p:cond delay="indefinite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3" dur="2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4" fill="hold">
                      <p:stCondLst>
                        <p:cond delay="indefinite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8" dur="2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9" fill="hold">
                      <p:stCondLst>
                        <p:cond delay="indefinite"/>
                      </p:stCondLst>
                      <p:childTnLst>
                        <p:par>
                          <p:cTn id="510" fill="hold">
                            <p:stCondLst>
                              <p:cond delay="0"/>
                            </p:stCondLst>
                            <p:childTnLst>
                              <p:par>
                                <p:cTn id="5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3" dur="2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74" name="ZoneTexte 34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6 835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39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75" name="ZoneTexte 54"/>
          <p:cNvSpPr/>
          <p:nvPr/>
        </p:nvSpPr>
        <p:spPr>
          <a:xfrm>
            <a:off x="446040" y="2544840"/>
            <a:ext cx="3448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6 835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40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76" name="Groupe 40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377" name="Connecteur droit 75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78" name="Connecteur droit 76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79" name="Groupe 41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380" name="Connecteur droit 77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81" name="Connecteur droit 78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82" name="ZoneTexte 55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6 795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83" name="Groupe 42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384" name="Connecteur droit 79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85" name="Connecteur droit 80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86" name="ZoneTexte 56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6 796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87" name="ZoneTexte 57"/>
          <p:cNvSpPr/>
          <p:nvPr/>
        </p:nvSpPr>
        <p:spPr>
          <a:xfrm>
            <a:off x="5852520" y="36792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88" name="ZoneTexte 58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89" name="Groupe 43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390" name="Connecteur droit 81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91" name="Connecteur droit 82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92" name="Groupe 44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393" name="Connecteur droit 83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94" name="Connecteur droit 84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95" name="ZoneTexte 59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54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96" name="Groupe 45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397" name="Connecteur droit 85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98" name="Connecteur droit 86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99" name="ZoneTexte 60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5 400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00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01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02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03" name="ZoneTexte 61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600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4" dur="indefinite" restart="never" nodeType="tmRoot">
          <p:childTnLst>
            <p:seq>
              <p:cTn id="515" dur="indefinite" nodeType="mainSeq">
                <p:childTnLst>
                  <p:par>
                    <p:cTn id="516" fill="hold">
                      <p:stCondLst>
                        <p:cond delay="indefinite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5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>
                      <p:stCondLst>
                        <p:cond delay="indefinite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0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5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6" fill="hold">
                      <p:stCondLst>
                        <p:cond delay="indefinite"/>
                      </p:stCondLst>
                      <p:childTnLst>
                        <p:par>
                          <p:cTn id="537" fill="hold">
                            <p:stCondLst>
                              <p:cond delay="0"/>
                            </p:stCondLst>
                            <p:childTnLst>
                              <p:par>
                                <p:cTn id="5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0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1" fill="hold">
                      <p:stCondLst>
                        <p:cond delay="indefinite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5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0" dur="2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>
                      <p:stCondLst>
                        <p:cond delay="indefinite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5" dur="2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6" fill="hold">
                      <p:stCondLst>
                        <p:cond delay="indefinite"/>
                      </p:stCondLst>
                      <p:childTnLst>
                        <p:par>
                          <p:cTn id="557" fill="hold">
                            <p:stCondLst>
                              <p:cond delay="0"/>
                            </p:stCondLst>
                            <p:childTnLst>
                              <p:par>
                                <p:cTn id="5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0" dur="2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1" fill="hold">
                      <p:stCondLst>
                        <p:cond delay="indefinite"/>
                      </p:stCondLst>
                      <p:childTnLst>
                        <p:par>
                          <p:cTn id="562" fill="hold">
                            <p:stCondLst>
                              <p:cond delay="0"/>
                            </p:stCondLst>
                            <p:childTnLst>
                              <p:par>
                                <p:cTn id="5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5" dur="2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6" fill="hold">
                      <p:stCondLst>
                        <p:cond delay="indefinite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0" dur="2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405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06" name="ZoneTexte 89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7 000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39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07" name="ZoneTexte 90"/>
          <p:cNvSpPr/>
          <p:nvPr/>
        </p:nvSpPr>
        <p:spPr>
          <a:xfrm>
            <a:off x="446040" y="2544840"/>
            <a:ext cx="3448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7 000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40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408" name="Groupe 64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409" name="Connecteur droit 123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410" name="Connecteur droit 124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411" name="Groupe 65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412" name="Connecteur droit 125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413" name="Connecteur droit 126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414" name="ZoneTexte 91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6 960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415" name="Groupe 66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416" name="Connecteur droit 127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417" name="Connecteur droit 128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418" name="ZoneTexte 92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6 961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19" name="ZoneTexte 94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420" name="Groupe 67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421" name="Connecteur droit 129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422" name="Connecteur droit 130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423" name="Groupe 68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424" name="Connecteur droit 131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425" name="Connecteur droit 132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426" name="ZoneTexte 95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427" name="Groupe 69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428" name="Connecteur droit 133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429" name="Connecteur droit 134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430" name="ZoneTexte 96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5 600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31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33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34" name="ZoneTexte 97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8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700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1" dur="indefinite" restart="never" nodeType="tmRoot">
          <p:childTnLst>
            <p:seq>
              <p:cTn id="572" dur="indefinite" nodeType="mainSeq">
                <p:childTnLst>
                  <p:par>
                    <p:cTn id="573" fill="hold">
                      <p:stCondLst>
                        <p:cond delay="indefinite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8" fill="hold">
                      <p:stCondLst>
                        <p:cond delay="indefinite"/>
                      </p:stCondLst>
                      <p:childTnLst>
                        <p:par>
                          <p:cTn id="579" fill="hold">
                            <p:stCondLst>
                              <p:cond delay="0"/>
                            </p:stCondLst>
                            <p:childTnLst>
                              <p:par>
                                <p:cTn id="5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2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7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8" fill="hold">
                      <p:stCondLst>
                        <p:cond delay="indefinite"/>
                      </p:stCondLst>
                      <p:childTnLst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2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3" fill="hold">
                      <p:stCondLst>
                        <p:cond delay="indefinite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7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>
                      <p:stCondLst>
                        <p:cond delay="indefinite"/>
                      </p:stCondLst>
                      <p:childTnLst>
                        <p:par>
                          <p:cTn id="599" fill="hold">
                            <p:stCondLst>
                              <p:cond delay="0"/>
                            </p:stCondLst>
                            <p:childTnLst>
                              <p:par>
                                <p:cTn id="6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2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7" dur="2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>
                      <p:stCondLst>
                        <p:cond delay="indefinite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2" dur="2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3" fill="hold">
                      <p:stCondLst>
                        <p:cond delay="indefinite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7" dur="2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8" fill="hold">
                      <p:stCondLst>
                        <p:cond delay="indefinite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2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>
                      <p:stCondLst>
                        <p:cond delay="indefinite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7" dur="2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91" name="ZoneTexte 3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137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ZoneTexte 5"/>
          <p:cNvSpPr/>
          <p:nvPr/>
        </p:nvSpPr>
        <p:spPr>
          <a:xfrm>
            <a:off x="720000" y="2544840"/>
            <a:ext cx="3174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137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93" name="Groupe 12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94" name="Connecteur droit 7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95" name="Connecteur droit 8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96" name="Groupe 9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97" name="Connecteur droit 10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98" name="Connecteur droit 11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99" name="ZoneTexte 13"/>
          <p:cNvSpPr/>
          <p:nvPr/>
        </p:nvSpPr>
        <p:spPr>
          <a:xfrm>
            <a:off x="129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127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00" name="Groupe 14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101" name="Connecteur droit 15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02" name="Connecteur droit 16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03" name="ZoneTexte 17"/>
          <p:cNvSpPr/>
          <p:nvPr/>
        </p:nvSpPr>
        <p:spPr>
          <a:xfrm>
            <a:off x="1877040" y="5556960"/>
            <a:ext cx="114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128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4" name="ZoneTexte 1"/>
          <p:cNvSpPr/>
          <p:nvPr/>
        </p:nvSpPr>
        <p:spPr>
          <a:xfrm>
            <a:off x="5933520" y="1218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200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05" name="ZoneTexte 15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06" name="Groupe 1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107" name="Connecteur droit 1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08" name="Connecteur droit 2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09" name="Groupe 2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110" name="Connecteur droit 3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11" name="Connecteur droit 4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12" name="ZoneTexte 16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13" name="Groupe 3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114" name="Connecteur droit 5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15" name="Connecteur droit 6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16" name="ZoneTexte 18"/>
          <p:cNvSpPr/>
          <p:nvPr/>
        </p:nvSpPr>
        <p:spPr>
          <a:xfrm>
            <a:off x="604296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1 000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22" name="ZoneTexte 12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145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23" name="ZoneTexte 14"/>
          <p:cNvSpPr/>
          <p:nvPr/>
        </p:nvSpPr>
        <p:spPr>
          <a:xfrm>
            <a:off x="720000" y="2544840"/>
            <a:ext cx="3174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145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24" name="Groupe 11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125" name="Connecteur droit 25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26" name="Connecteur droit 26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27" name="Groupe 13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128" name="Connecteur droit 27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29" name="Connecteur droit 28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30" name="ZoneTexte 19"/>
          <p:cNvSpPr/>
          <p:nvPr/>
        </p:nvSpPr>
        <p:spPr>
          <a:xfrm>
            <a:off x="129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135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31" name="Groupe 15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132" name="Connecteur droit 29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33" name="Connecteur droit 30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34" name="ZoneTexte 20"/>
          <p:cNvSpPr/>
          <p:nvPr/>
        </p:nvSpPr>
        <p:spPr>
          <a:xfrm>
            <a:off x="1877040" y="5556960"/>
            <a:ext cx="114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136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5" name="ZoneTexte 21"/>
          <p:cNvSpPr/>
          <p:nvPr/>
        </p:nvSpPr>
        <p:spPr>
          <a:xfrm>
            <a:off x="5893200" y="122688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200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6" name="ZoneTexte 22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37" name="Groupe 16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138" name="Connecteur droit 31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39" name="Connecteur droit 32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40" name="Groupe 17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141" name="Connecteur droit 33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42" name="Connecteur droit 34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43" name="ZoneTexte 23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44" name="Groupe 18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145" name="Connecteur droit 35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46" name="Connecteur droit 36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47" name="ZoneTexte 24"/>
          <p:cNvSpPr/>
          <p:nvPr/>
        </p:nvSpPr>
        <p:spPr>
          <a:xfrm>
            <a:off x="62294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53" name="ZoneTexte 9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266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19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54" name="ZoneTexte 10"/>
          <p:cNvSpPr/>
          <p:nvPr/>
        </p:nvSpPr>
        <p:spPr>
          <a:xfrm>
            <a:off x="720000" y="2544840"/>
            <a:ext cx="3174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266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20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55" name="Groupe 7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156" name="Connecteur droit 13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57" name="Connecteur droit 14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58" name="Groupe 8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159" name="Connecteur droit 17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60" name="Connecteur droit 18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61" name="ZoneTexte 11"/>
          <p:cNvSpPr/>
          <p:nvPr/>
        </p:nvSpPr>
        <p:spPr>
          <a:xfrm>
            <a:off x="129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246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62" name="Groupe 10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163" name="Connecteur droit 19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64" name="Connecteur droit 20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65" name="ZoneTexte 25"/>
          <p:cNvSpPr/>
          <p:nvPr/>
        </p:nvSpPr>
        <p:spPr>
          <a:xfrm>
            <a:off x="1877040" y="5556960"/>
            <a:ext cx="114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247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66" name="ZoneTexte 26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400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67" name="ZoneTexte 27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4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68" name="Groupe 19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169" name="Connecteur droit 21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70" name="Connecteur droit 22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71" name="Groupe 20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172" name="Connecteur droit 23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73" name="Connecteur droit 24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74" name="ZoneTexte 28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75" name="Groupe 21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176" name="Connecteur droit 37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77" name="Connecteur droit 38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78" name="ZoneTexte 29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1 600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4" name="ZoneTexte 30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731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29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85" name="ZoneTexte 31"/>
          <p:cNvSpPr/>
          <p:nvPr/>
        </p:nvSpPr>
        <p:spPr>
          <a:xfrm>
            <a:off x="720000" y="2544840"/>
            <a:ext cx="3174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731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86" name="Groupe 22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187" name="Connecteur droit 39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88" name="Connecteur droit 40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89" name="Groupe 23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190" name="Connecteur droit 41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191" name="Connecteur droit 42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192" name="ZoneTexte 32"/>
          <p:cNvSpPr/>
          <p:nvPr/>
        </p:nvSpPr>
        <p:spPr>
          <a:xfrm>
            <a:off x="129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701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93" name="Groupe 24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194" name="Connecteur droit 43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95" name="Connecteur droit 44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196" name="ZoneTexte 33"/>
          <p:cNvSpPr/>
          <p:nvPr/>
        </p:nvSpPr>
        <p:spPr>
          <a:xfrm>
            <a:off x="1877040" y="5556960"/>
            <a:ext cx="114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702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97" name="ZoneTexte 35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198" name="Groupe 25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199" name="Connecteur droit 45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00" name="Connecteur droit 46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01" name="Groupe 26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202" name="Connecteur droit 47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03" name="Connecteur droit 48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04" name="ZoneTexte 36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05" name="Groupe 27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206" name="Connecteur droit 49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07" name="Connecteur droit 50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08" name="ZoneTexte 37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1 000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09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2" name="ZoneTexte 2"/>
          <p:cNvSpPr/>
          <p:nvPr/>
        </p:nvSpPr>
        <p:spPr>
          <a:xfrm>
            <a:off x="5601600" y="53964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500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 2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13" name="ZoneTexte 4"/>
          <p:cNvSpPr/>
          <p:nvPr/>
        </p:nvSpPr>
        <p:spPr>
          <a:xfrm>
            <a:off x="6047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500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2" dur="indefinite" restart="never" nodeType="tmRoot">
          <p:childTnLst>
            <p:seq>
              <p:cTn id="173" dur="indefinite" nodeType="mainSeq">
                <p:childTnLst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8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16" name="ZoneTexte 38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584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39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17" name="ZoneTexte 39"/>
          <p:cNvSpPr/>
          <p:nvPr/>
        </p:nvSpPr>
        <p:spPr>
          <a:xfrm>
            <a:off x="720000" y="2544840"/>
            <a:ext cx="3174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584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40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18" name="Groupe 28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219" name="Connecteur droit 51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20" name="Connecteur droit 52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21" name="Groupe 29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222" name="Connecteur droit 53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23" name="Connecteur droit 54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24" name="ZoneTexte 40"/>
          <p:cNvSpPr/>
          <p:nvPr/>
        </p:nvSpPr>
        <p:spPr>
          <a:xfrm>
            <a:off x="129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544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25" name="Groupe 30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226" name="Connecteur droit 55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27" name="Connecteur droit 56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28" name="ZoneTexte 41"/>
          <p:cNvSpPr/>
          <p:nvPr/>
        </p:nvSpPr>
        <p:spPr>
          <a:xfrm>
            <a:off x="1877040" y="5556960"/>
            <a:ext cx="114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545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29" name="ZoneTexte 42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500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30" name="ZoneTexte 43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31" name="Groupe 31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232" name="Connecteur droit 57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33" name="Connecteur droit 58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34" name="Groupe 32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235" name="Connecteur droit 59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36" name="Connecteur droit 60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37" name="ZoneTexte 44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38" name="Groupe 33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239" name="Connecteur droit 61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40" name="Connecteur droit 62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41" name="ZoneTexte 45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2 000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4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9" dur="indefinite" restart="never" nodeType="tmRoot">
          <p:childTnLst>
            <p:seq>
              <p:cTn id="230" dur="indefinite" nodeType="mainSeq">
                <p:childTnLst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0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5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0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5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0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5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47" name="ZoneTexte 46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2 192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48" name="ZoneTexte 47"/>
          <p:cNvSpPr/>
          <p:nvPr/>
        </p:nvSpPr>
        <p:spPr>
          <a:xfrm>
            <a:off x="446040" y="2544840"/>
            <a:ext cx="344808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2 192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10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49" name="Groupe 34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250" name="Connecteur droit 63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51" name="Connecteur droit 64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52" name="Groupe 35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253" name="Connecteur droit 65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54" name="Connecteur droit 66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55" name="ZoneTexte 48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2 182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56" name="Groupe 36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257" name="Connecteur droit 67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58" name="Connecteur droit 68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59" name="ZoneTexte 49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2 183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60" name="ZoneTexte 50"/>
          <p:cNvSpPr/>
          <p:nvPr/>
        </p:nvSpPr>
        <p:spPr>
          <a:xfrm>
            <a:off x="5852520" y="36792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5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61" name="ZoneTexte 51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62" name="Groupe 37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263" name="Connecteur droit 69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64" name="Connecteur droit 70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65" name="Groupe 38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266" name="Connecteur droit 71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67" name="Connecteur droit 72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68" name="ZoneTexte 52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69" name="Groupe 39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270" name="Connecteur droit 73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71" name="Connecteur droit 74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72" name="ZoneTexte 53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2 500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75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76" name="ZoneTexte 6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500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6" dur="indefinite" restart="never" nodeType="tmRoot">
          <p:childTnLst>
            <p:seq>
              <p:cTn id="287" dur="indefinite" nodeType="mainSeq">
                <p:childTnLst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2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2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7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2" dur="2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7" dur="2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2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9" name="ZoneTexte 80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5 209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19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80" name="ZoneTexte 81"/>
          <p:cNvSpPr/>
          <p:nvPr/>
        </p:nvSpPr>
        <p:spPr>
          <a:xfrm>
            <a:off x="446040" y="2544840"/>
            <a:ext cx="3448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5 209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20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81" name="Groupe 58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282" name="Connecteur droit 111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83" name="Connecteur droit 112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84" name="Groupe 59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285" name="Connecteur droit 113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86" name="Connecteur droit 114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287" name="ZoneTexte 82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5 189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88" name="Groupe 60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289" name="Connecteur droit 115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90" name="Connecteur droit 116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291" name="ZoneTexte 83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5 190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92" name="ZoneTexte 84"/>
          <p:cNvSpPr/>
          <p:nvPr/>
        </p:nvSpPr>
        <p:spPr>
          <a:xfrm>
            <a:off x="5852520" y="36792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5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93" name="ZoneTexte 85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294" name="Groupe 61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295" name="Connecteur droit 117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96" name="Connecteur droit 118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97" name="Groupe 62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298" name="Connecteur droit 119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299" name="Connecteur droit 120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00" name="ZoneTexte 86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01" name="Groupe 63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302" name="Connecteur droit 121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03" name="Connecteur droit 122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04" name="ZoneTexte 87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3 000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05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08" name="ZoneTexte 88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600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3" dur="indefinite" restart="never" nodeType="tmRoot">
          <p:childTnLst>
            <p:seq>
              <p:cTn id="344" dur="indefinite" nodeType="mainSeq">
                <p:childTnLst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9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4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4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9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4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9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4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9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7882200" y="6490800"/>
            <a:ext cx="121644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11" name="ZoneTexte 71"/>
          <p:cNvSpPr/>
          <p:nvPr/>
        </p:nvSpPr>
        <p:spPr>
          <a:xfrm>
            <a:off x="113544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4 917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– 29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12" name="ZoneTexte 72"/>
          <p:cNvSpPr/>
          <p:nvPr/>
        </p:nvSpPr>
        <p:spPr>
          <a:xfrm>
            <a:off x="446040" y="2544840"/>
            <a:ext cx="3448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4 917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– 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13" name="Groupe 52"/>
          <p:cNvGrpSpPr/>
          <p:nvPr/>
        </p:nvGrpSpPr>
        <p:grpSpPr>
          <a:xfrm>
            <a:off x="1091880" y="3264840"/>
            <a:ext cx="1500480" cy="761760"/>
            <a:chOff x="1091880" y="3264840"/>
            <a:chExt cx="1500480" cy="761760"/>
          </a:xfrm>
        </p:grpSpPr>
        <p:cxnSp>
          <p:nvCxnSpPr>
            <p:cNvPr id="314" name="Connecteur droit 99"/>
            <p:cNvCxnSpPr/>
            <p:nvPr/>
          </p:nvCxnSpPr>
          <p:spPr>
            <a:xfrm flipV="1">
              <a:off x="1842480" y="3264840"/>
              <a:ext cx="750240" cy="7513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15" name="Connecteur droit 100"/>
            <p:cNvCxnSpPr/>
            <p:nvPr/>
          </p:nvCxnSpPr>
          <p:spPr>
            <a:xfrm>
              <a:off x="1091880" y="3276360"/>
              <a:ext cx="7513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16" name="Groupe 53"/>
          <p:cNvGrpSpPr/>
          <p:nvPr/>
        </p:nvGrpSpPr>
        <p:grpSpPr>
          <a:xfrm>
            <a:off x="2310840" y="1975680"/>
            <a:ext cx="1124640" cy="623160"/>
            <a:chOff x="2310840" y="1975680"/>
            <a:chExt cx="1124640" cy="623160"/>
          </a:xfrm>
        </p:grpSpPr>
        <p:cxnSp>
          <p:nvCxnSpPr>
            <p:cNvPr id="317" name="Connecteur droit 101"/>
            <p:cNvCxnSpPr/>
            <p:nvPr/>
          </p:nvCxnSpPr>
          <p:spPr>
            <a:xfrm>
              <a:off x="287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18" name="Connecteur droit 102"/>
            <p:cNvCxnSpPr/>
            <p:nvPr/>
          </p:nvCxnSpPr>
          <p:spPr>
            <a:xfrm flipV="1">
              <a:off x="231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19" name="ZoneTexte 73"/>
          <p:cNvSpPr/>
          <p:nvPr/>
        </p:nvSpPr>
        <p:spPr>
          <a:xfrm>
            <a:off x="1029600" y="4046040"/>
            <a:ext cx="26215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4 887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+ 1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20" name="Groupe 54"/>
          <p:cNvGrpSpPr/>
          <p:nvPr/>
        </p:nvGrpSpPr>
        <p:grpSpPr>
          <a:xfrm>
            <a:off x="1775520" y="4735800"/>
            <a:ext cx="1246680" cy="761400"/>
            <a:chOff x="1775520" y="4735800"/>
            <a:chExt cx="1246680" cy="761400"/>
          </a:xfrm>
        </p:grpSpPr>
        <p:cxnSp>
          <p:nvCxnSpPr>
            <p:cNvPr id="321" name="Connecteur droit 103"/>
            <p:cNvCxnSpPr/>
            <p:nvPr/>
          </p:nvCxnSpPr>
          <p:spPr>
            <a:xfrm flipV="1">
              <a:off x="239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22" name="Connecteur droit 104"/>
            <p:cNvCxnSpPr/>
            <p:nvPr/>
          </p:nvCxnSpPr>
          <p:spPr>
            <a:xfrm>
              <a:off x="177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23" name="ZoneTexte 74"/>
          <p:cNvSpPr/>
          <p:nvPr/>
        </p:nvSpPr>
        <p:spPr>
          <a:xfrm>
            <a:off x="1532160" y="5556960"/>
            <a:ext cx="14889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4 888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24" name="ZoneTexte 75"/>
          <p:cNvSpPr/>
          <p:nvPr/>
        </p:nvSpPr>
        <p:spPr>
          <a:xfrm>
            <a:off x="5852520" y="36792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300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9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25" name="ZoneTexte 76"/>
          <p:cNvSpPr/>
          <p:nvPr/>
        </p:nvSpPr>
        <p:spPr>
          <a:xfrm>
            <a:off x="5614560" y="2544840"/>
            <a:ext cx="28483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  <a:ea typeface="DejaVu Sans"/>
              </a:rPr>
              <a:t> 3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26" name="Groupe 55"/>
          <p:cNvGrpSpPr/>
          <p:nvPr/>
        </p:nvGrpSpPr>
        <p:grpSpPr>
          <a:xfrm>
            <a:off x="5828400" y="3234240"/>
            <a:ext cx="762120" cy="792360"/>
            <a:chOff x="5828400" y="3234240"/>
            <a:chExt cx="762120" cy="792360"/>
          </a:xfrm>
        </p:grpSpPr>
        <p:cxnSp>
          <p:nvCxnSpPr>
            <p:cNvPr id="327" name="Connecteur droit 105"/>
            <p:cNvCxnSpPr/>
            <p:nvPr/>
          </p:nvCxnSpPr>
          <p:spPr>
            <a:xfrm flipV="1">
              <a:off x="6162480" y="3234240"/>
              <a:ext cx="428400" cy="7819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28" name="Connecteur droit 106"/>
            <p:cNvCxnSpPr/>
            <p:nvPr/>
          </p:nvCxnSpPr>
          <p:spPr>
            <a:xfrm>
              <a:off x="5828400" y="3234240"/>
              <a:ext cx="334800" cy="79272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329" name="Groupe 56"/>
          <p:cNvGrpSpPr/>
          <p:nvPr/>
        </p:nvGrpSpPr>
        <p:grpSpPr>
          <a:xfrm>
            <a:off x="6630840" y="1975680"/>
            <a:ext cx="1124640" cy="623160"/>
            <a:chOff x="6630840" y="1975680"/>
            <a:chExt cx="1124640" cy="623160"/>
          </a:xfrm>
        </p:grpSpPr>
        <p:cxnSp>
          <p:nvCxnSpPr>
            <p:cNvPr id="330" name="Connecteur droit 107"/>
            <p:cNvCxnSpPr/>
            <p:nvPr/>
          </p:nvCxnSpPr>
          <p:spPr>
            <a:xfrm>
              <a:off x="7193160" y="1984320"/>
              <a:ext cx="562680" cy="61488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  <p:cxnSp>
          <p:nvCxnSpPr>
            <p:cNvPr id="331" name="Connecteur droit 108"/>
            <p:cNvCxnSpPr/>
            <p:nvPr/>
          </p:nvCxnSpPr>
          <p:spPr>
            <a:xfrm flipV="1">
              <a:off x="6630840" y="1975680"/>
              <a:ext cx="56304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  <a:round/>
            </a:ln>
          </p:spPr>
        </p:cxnSp>
      </p:grpSp>
      <p:sp>
        <p:nvSpPr>
          <p:cNvPr id="332" name="ZoneTexte 77"/>
          <p:cNvSpPr/>
          <p:nvPr/>
        </p:nvSpPr>
        <p:spPr>
          <a:xfrm>
            <a:off x="5619600" y="4046040"/>
            <a:ext cx="2351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  <a:ea typeface="DejaVu Sans"/>
              </a:rPr>
              <a:t>100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333" name="Groupe 57"/>
          <p:cNvGrpSpPr/>
          <p:nvPr/>
        </p:nvGrpSpPr>
        <p:grpSpPr>
          <a:xfrm>
            <a:off x="6095520" y="4735800"/>
            <a:ext cx="1246680" cy="761400"/>
            <a:chOff x="6095520" y="4735800"/>
            <a:chExt cx="1246680" cy="761400"/>
          </a:xfrm>
        </p:grpSpPr>
        <p:cxnSp>
          <p:nvCxnSpPr>
            <p:cNvPr id="334" name="Connecteur droit 109"/>
            <p:cNvCxnSpPr/>
            <p:nvPr/>
          </p:nvCxnSpPr>
          <p:spPr>
            <a:xfrm flipV="1">
              <a:off x="6718680" y="4735800"/>
              <a:ext cx="623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335" name="Connecteur droit 110"/>
            <p:cNvCxnSpPr/>
            <p:nvPr/>
          </p:nvCxnSpPr>
          <p:spPr>
            <a:xfrm>
              <a:off x="6095520" y="4746960"/>
              <a:ext cx="62388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sp>
        <p:nvSpPr>
          <p:cNvPr id="336" name="ZoneTexte 78"/>
          <p:cNvSpPr/>
          <p:nvPr/>
        </p:nvSpPr>
        <p:spPr>
          <a:xfrm>
            <a:off x="6051240" y="5556960"/>
            <a:ext cx="16660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2 700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37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"/>
          <p:cNvSpPr/>
          <p:nvPr/>
        </p:nvSpPr>
        <p:spPr>
          <a:xfrm>
            <a:off x="3378240" y="856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7872120" y="33300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40" name="ZoneTexte 79"/>
          <p:cNvSpPr/>
          <p:nvPr/>
        </p:nvSpPr>
        <p:spPr>
          <a:xfrm>
            <a:off x="5966280" y="1299600"/>
            <a:ext cx="287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×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  <a:ea typeface="DejaVu Sans"/>
              </a:rPr>
              <a:t> 300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6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1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6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1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1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6" dur="2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1" dur="2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6" dur="2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1" dur="2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6" dur="2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</TotalTime>
  <Application>LibreOffice/7.4.1.2$Windows_X86_64 LibreOffice_project/3c58a8f3a960df8bc8fd77b461821e42c061c5f0</Application>
  <AppVersion>15.0000</AppVersion>
  <Words>181</Words>
  <Paragraphs>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2026-02-11T16:01:27Z</dcterms:modified>
  <cp:revision>73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